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_rels/presentation.xml.rels" ContentType="application/vnd.openxmlformats-package.relationships+xml"/>
  <Override PartName="/ppt/slides/_rels/slide8.xml.rels" ContentType="application/vnd.openxmlformats-package.relationships+xml"/>
  <Override PartName="/ppt/slides/_rels/slide7.xml.rels" ContentType="application/vnd.openxmlformats-package.relationships+xml"/>
  <Override PartName="/ppt/slides/_rels/slide5.xml.rels" ContentType="application/vnd.openxmlformats-package.relationships+xml"/>
  <Override PartName="/ppt/slides/_rels/slide4.xml.rels" ContentType="application/vnd.openxmlformats-package.relationships+xml"/>
  <Override PartName="/ppt/slides/_rels/slide3.xml.rels" ContentType="application/vnd.openxmlformats-package.relationships+xml"/>
  <Override PartName="/ppt/slides/_rels/slide6.xml.rels" ContentType="application/vnd.openxmlformats-package.relationships+xml"/>
  <Override PartName="/ppt/slides/_rels/slide2.xml.rels" ContentType="application/vnd.openxmlformats-package.relationships+xml"/>
  <Override PartName="/ppt/slides/_rels/slide1.xml.rels" ContentType="application/vnd.openxmlformats-package.relationships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6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Layouts/slideLayout2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_rels/slideLayout23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.xml.rels" ContentType="application/vnd.openxmlformats-package.relationships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media/image4.png" ContentType="image/png"/>
  <Override PartName="/ppt/media/image3.png" ContentType="image/png"/>
  <Override PartName="/ppt/media/image2.png" ContentType="image/png"/>
  <Override PartName="/ppt/media/image1.png" ContentType="image/png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presentation.xml" ContentType="application/vnd.openxmlformats-officedocument.presentationml.presentation.main+xml"/>
</Types>
</file>

<file path=_rels/.rels><?xml version="1.0" encoding="UTF-8"?>
<Relationships xmlns="http://schemas.openxmlformats.org/package/2006/relationships"><Relationship Id="rId1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</p:sldIdLst>
  <p:sldSz cx="9144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png"/><Relationship Id="rId3" Type="http://schemas.openxmlformats.org/officeDocument/2006/relationships/image" Target="../media/image4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525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2981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57200" y="396432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74240" y="396432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57200" y="3964320"/>
            <a:ext cx="822924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200" y="3964320"/>
            <a:ext cx="822924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674240" y="396432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457200" y="396432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37" name="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1735200" y="1599840"/>
            <a:ext cx="5672520" cy="4525560"/>
          </a:xfrm>
          <a:prstGeom prst="rect">
            <a:avLst/>
          </a:prstGeom>
          <a:ln>
            <a:noFill/>
          </a:ln>
        </p:spPr>
      </p:pic>
      <p:pic>
        <p:nvPicPr>
          <p:cNvPr id="38" name="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1735200" y="1599840"/>
            <a:ext cx="5672520" cy="452556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45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525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4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0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2981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457200" y="396432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4674240" y="396432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4" name="PlaceHolder 4"/>
          <p:cNvSpPr>
            <a:spLocks noGrp="1"/>
          </p:cNvSpPr>
          <p:nvPr>
            <p:ph type="body"/>
          </p:nvPr>
        </p:nvSpPr>
        <p:spPr>
          <a:xfrm>
            <a:off x="457200" y="3964320"/>
            <a:ext cx="822924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66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7" name="PlaceHolder 3"/>
          <p:cNvSpPr>
            <a:spLocks noGrp="1"/>
          </p:cNvSpPr>
          <p:nvPr>
            <p:ph type="body"/>
          </p:nvPr>
        </p:nvSpPr>
        <p:spPr>
          <a:xfrm>
            <a:off x="457200" y="3964320"/>
            <a:ext cx="822924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6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0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1" name="PlaceHolder 4"/>
          <p:cNvSpPr>
            <a:spLocks noGrp="1"/>
          </p:cNvSpPr>
          <p:nvPr>
            <p:ph type="body"/>
          </p:nvPr>
        </p:nvSpPr>
        <p:spPr>
          <a:xfrm>
            <a:off x="4674240" y="396432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2" name="PlaceHolder 5"/>
          <p:cNvSpPr>
            <a:spLocks noGrp="1"/>
          </p:cNvSpPr>
          <p:nvPr>
            <p:ph type="body"/>
          </p:nvPr>
        </p:nvSpPr>
        <p:spPr>
          <a:xfrm>
            <a:off x="457200" y="396432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74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5" name="PlaceHolder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76" name="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1735200" y="1599840"/>
            <a:ext cx="5672520" cy="4525560"/>
          </a:xfrm>
          <a:prstGeom prst="rect">
            <a:avLst/>
          </a:prstGeom>
          <a:ln>
            <a:noFill/>
          </a:ln>
        </p:spPr>
      </p:pic>
      <p:pic>
        <p:nvPicPr>
          <p:cNvPr id="77" name="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1735200" y="1599840"/>
            <a:ext cx="5672520" cy="4525560"/>
          </a:xfrm>
          <a:prstGeom prst="rect">
            <a:avLst/>
          </a:prstGeom>
          <a:ln>
            <a:noFill/>
          </a:ln>
        </p:spPr>
      </p:pic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lang="th-TH" sz="4400">
                <a:solidFill>
                  <a:srgbClr val="000000"/>
                </a:solidFill>
                <a:latin typeface="Calibri"/>
              </a:rPr>
              <a:t>Click to edit the title text formatClick to edit Master title style</a:t>
            </a:r>
            <a:endParaRPr/>
          </a:p>
        </p:txBody>
      </p:sp>
      <p:sp>
        <p:nvSpPr>
          <p:cNvPr id="1" name="PlaceHolder 2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lang="en-US" sz="1200">
                <a:solidFill>
                  <a:srgbClr val="8b8b8b"/>
                </a:solidFill>
                <a:latin typeface="Calibri"/>
              </a:rPr>
              <a:t>9/28/15</a:t>
            </a:r>
            <a:endParaRPr/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/>
          <a:p>
            <a:endParaRPr/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198FE2DA-CBA8-4E53-972A-505C5BA51A3C}" type="slidenum">
              <a:rPr lang="en-US" sz="1200">
                <a:solidFill>
                  <a:srgbClr val="8b8b8b"/>
                </a:solidFill>
                <a:latin typeface="Calibri"/>
              </a:rPr>
              <a:t>&lt;number&gt;</a:t>
            </a:fld>
            <a:endParaRPr/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th-TH" sz="3200">
                <a:latin typeface="Calibri"/>
              </a:rPr>
              <a:t>Click to edit the outline text format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th-TH" sz="2400">
                <a:latin typeface="Calibri"/>
              </a:rPr>
              <a:t>Second Outline Level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th-TH" sz="2000">
                <a:latin typeface="Calibri"/>
              </a:rPr>
              <a:t>Third Outline Level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th-TH" sz="2000">
                <a:latin typeface="Calibri"/>
              </a:rPr>
              <a:t>Fourth Outline Level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th-TH" sz="2000">
                <a:latin typeface="Calibri"/>
              </a:rPr>
              <a:t>Fifth Outline Level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th-TH" sz="2000">
                <a:latin typeface="Calibri"/>
              </a:rPr>
              <a:t>Sixth Outline Level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th-TH" sz="2000">
                <a:latin typeface="Calibri"/>
              </a:rPr>
              <a:t>Seventh Outline Level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lang="th-TH" sz="4400">
                <a:solidFill>
                  <a:srgbClr val="000000"/>
                </a:solidFill>
                <a:latin typeface="Calibri"/>
              </a:rPr>
              <a:t>Click to edit the title text formatClick to edit Master title style</a:t>
            </a:r>
            <a:endParaRPr/>
          </a:p>
        </p:txBody>
      </p:sp>
      <p:sp>
        <p:nvSpPr>
          <p:cNvPr id="4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/>
          <a:p>
            <a:pPr>
              <a:buSzPct val="45000"/>
              <a:buFont typeface="StarSymbol"/>
              <a:buChar char=""/>
            </a:pPr>
            <a:r>
              <a:rPr lang="th-TH" sz="3200">
                <a:solidFill>
                  <a:srgbClr val="000000"/>
                </a:solidFill>
                <a:latin typeface="Calibri"/>
              </a:rPr>
              <a:t>Click to edit the outline text format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th-TH" sz="3200">
                <a:solidFill>
                  <a:srgbClr val="000000"/>
                </a:solidFill>
                <a:latin typeface="Calibri"/>
              </a:rPr>
              <a:t>Second Outline Level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th-TH" sz="3200">
                <a:solidFill>
                  <a:srgbClr val="000000"/>
                </a:solidFill>
                <a:latin typeface="Calibri"/>
              </a:rPr>
              <a:t>Third Outline Level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th-TH" sz="3200">
                <a:solidFill>
                  <a:srgbClr val="000000"/>
                </a:solidFill>
                <a:latin typeface="Calibri"/>
              </a:rPr>
              <a:t>Fourth Outline Level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th-TH" sz="3200">
                <a:solidFill>
                  <a:srgbClr val="000000"/>
                </a:solidFill>
                <a:latin typeface="Calibri"/>
              </a:rPr>
              <a:t>Fifth Outline Level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th-TH" sz="3200">
                <a:solidFill>
                  <a:srgbClr val="000000"/>
                </a:solidFill>
                <a:latin typeface="Calibri"/>
              </a:rPr>
              <a:t>Sixth Outline Level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th-TH" sz="3200">
                <a:solidFill>
                  <a:srgbClr val="000000"/>
                </a:solidFill>
                <a:latin typeface="Calibri"/>
              </a:rPr>
              <a:t>Seventh Outline LevelClick to edit Master text styles</a:t>
            </a:r>
            <a:endParaRPr/>
          </a:p>
          <a:p>
            <a:pPr lvl="1">
              <a:lnSpc>
                <a:spcPct val="100000"/>
              </a:lnSpc>
              <a:buFont typeface="Arial"/>
              <a:buChar char="–"/>
            </a:pPr>
            <a:r>
              <a:rPr lang="th-TH" sz="2800">
                <a:solidFill>
                  <a:srgbClr val="000000"/>
                </a:solidFill>
                <a:latin typeface="Calibri"/>
              </a:rPr>
              <a:t>Second level</a:t>
            </a:r>
            <a:endParaRPr/>
          </a:p>
          <a:p>
            <a:pPr lvl="2">
              <a:lnSpc>
                <a:spcPct val="100000"/>
              </a:lnSpc>
              <a:buFont typeface="Arial"/>
              <a:buChar char="•"/>
            </a:pPr>
            <a:r>
              <a:rPr lang="th-TH" sz="2400">
                <a:solidFill>
                  <a:srgbClr val="000000"/>
                </a:solidFill>
                <a:latin typeface="Calibri"/>
              </a:rPr>
              <a:t>Third level</a:t>
            </a:r>
            <a:endParaRPr/>
          </a:p>
          <a:p>
            <a:pPr lvl="3">
              <a:lnSpc>
                <a:spcPct val="100000"/>
              </a:lnSpc>
              <a:buFont typeface="Arial"/>
              <a:buChar char="–"/>
            </a:pPr>
            <a:r>
              <a:rPr lang="th-TH" sz="2000">
                <a:solidFill>
                  <a:srgbClr val="000000"/>
                </a:solidFill>
                <a:latin typeface="Calibri"/>
              </a:rPr>
              <a:t>Fourth level</a:t>
            </a:r>
            <a:endParaRPr/>
          </a:p>
          <a:p>
            <a:pPr lvl="4">
              <a:lnSpc>
                <a:spcPct val="100000"/>
              </a:lnSpc>
              <a:buFont typeface="Arial"/>
              <a:buChar char="»"/>
            </a:pPr>
            <a:r>
              <a:rPr lang="th-TH" sz="2000">
                <a:solidFill>
                  <a:srgbClr val="000000"/>
                </a:solidFill>
                <a:latin typeface="Calibri"/>
              </a:rPr>
              <a:t>Fifth level</a:t>
            </a:r>
            <a:endParaRPr/>
          </a:p>
        </p:txBody>
      </p:sp>
      <p:sp>
        <p:nvSpPr>
          <p:cNvPr id="41" name="PlaceHolder 3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lang="en-US" sz="1200">
                <a:solidFill>
                  <a:srgbClr val="8b8b8b"/>
                </a:solidFill>
                <a:latin typeface="Calibri"/>
              </a:rPr>
              <a:t>9/28/15</a:t>
            </a:r>
            <a:endParaRPr/>
          </a:p>
        </p:txBody>
      </p:sp>
      <p:sp>
        <p:nvSpPr>
          <p:cNvPr id="42" name="PlaceHolder 4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/>
          <a:p>
            <a:endParaRPr/>
          </a:p>
        </p:txBody>
      </p:sp>
      <p:sp>
        <p:nvSpPr>
          <p:cNvPr id="43" name="PlaceHolder 5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CBDE798E-14EB-40FC-B0B5-7C09865FD133}" type="slidenum">
              <a:rPr lang="en-US" sz="1200">
                <a:solidFill>
                  <a:srgbClr val="8b8b8b"/>
                </a:solidFill>
                <a:latin typeface="Calibri"/>
              </a:rPr>
              <a:t>&lt;number&gt;</a:t>
            </a:fld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CustomShape 1"/>
          <p:cNvSpPr/>
          <p:nvPr/>
        </p:nvSpPr>
        <p:spPr>
          <a:xfrm>
            <a:off x="504000" y="1571760"/>
            <a:ext cx="8143560" cy="2499840"/>
          </a:xfrm>
          <a:prstGeom prst="doubleWave">
            <a:avLst>
              <a:gd name="adj1" fmla="val 6250"/>
              <a:gd name="adj2" fmla="val 0"/>
            </a:avLst>
          </a:prstGeom>
          <a:solidFill>
            <a:srgbClr val="ffff99"/>
          </a:solidFill>
          <a:ln w="25560">
            <a:solidFill>
              <a:srgbClr val="ff8080"/>
            </a:solidFill>
            <a:round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lang="en-US" sz="6000">
                <a:solidFill>
                  <a:srgbClr val="ff8080"/>
                </a:solidFill>
                <a:latin typeface="Purisa"/>
              </a:rPr>
              <a:t>เทคนิคในการสร้างสื่อ</a:t>
            </a:r>
            <a:endParaRPr/>
          </a:p>
        </p:txBody>
      </p:sp>
    </p:spTree>
  </p:cSld>
  <p:timing>
    <p:tnLst>
      <p:par>
        <p:cTn id="1" dur="indefinite" restart="never" nodeType="tmRoot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CustomShape 1"/>
          <p:cNvSpPr/>
          <p:nvPr/>
        </p:nvSpPr>
        <p:spPr>
          <a:xfrm>
            <a:off x="3071880" y="1428840"/>
            <a:ext cx="5714640" cy="1428480"/>
          </a:xfrm>
          <a:prstGeom prst="ellipse">
            <a:avLst/>
          </a:prstGeom>
          <a:solidFill>
            <a:srgbClr val="ffff00"/>
          </a:solidFill>
          <a:ln w="36000"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2800">
                <a:solidFill>
                  <a:srgbClr val="002060"/>
                </a:solidFill>
                <a:latin typeface="Purisa"/>
              </a:rPr>
              <a:t>ลักษณะการวาด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en-US" sz="2800">
                <a:solidFill>
                  <a:srgbClr val="002060"/>
                </a:solidFill>
                <a:latin typeface="Purisa"/>
              </a:rPr>
              <a:t>มีเทคนิคหลายวิธี ได้แก่</a:t>
            </a:r>
            <a:endParaRPr/>
          </a:p>
        </p:txBody>
      </p:sp>
      <p:sp>
        <p:nvSpPr>
          <p:cNvPr id="80" name="CustomShape 2"/>
          <p:cNvSpPr/>
          <p:nvPr/>
        </p:nvSpPr>
        <p:spPr>
          <a:xfrm flipV="1" rot="10800000">
            <a:off x="2572200" y="2571840"/>
            <a:ext cx="713880" cy="428400"/>
          </a:xfrm>
          <a:prstGeom prst="straightConnector1">
            <a:avLst/>
          </a:prstGeom>
          <a:noFill/>
          <a:ln w="108000">
            <a:solidFill>
              <a:srgbClr val="002060"/>
            </a:solidFill>
            <a:round/>
            <a:tailEnd len="med" type="arrow" w="med"/>
          </a:ln>
        </p:spPr>
      </p:sp>
      <p:sp>
        <p:nvSpPr>
          <p:cNvPr id="81" name="CustomShape 3"/>
          <p:cNvSpPr/>
          <p:nvPr/>
        </p:nvSpPr>
        <p:spPr>
          <a:xfrm flipH="1" rot="5400000">
            <a:off x="6536520" y="2964960"/>
            <a:ext cx="713880" cy="499680"/>
          </a:xfrm>
          <a:prstGeom prst="straightConnector1">
            <a:avLst/>
          </a:prstGeom>
          <a:noFill/>
          <a:ln w="108000">
            <a:solidFill>
              <a:srgbClr val="002060"/>
            </a:solidFill>
            <a:round/>
            <a:tailEnd len="med" type="arrow" w="med"/>
          </a:ln>
        </p:spPr>
      </p:sp>
      <p:sp>
        <p:nvSpPr>
          <p:cNvPr id="82" name="CustomShape 4"/>
          <p:cNvSpPr/>
          <p:nvPr/>
        </p:nvSpPr>
        <p:spPr>
          <a:xfrm>
            <a:off x="214200" y="1428840"/>
            <a:ext cx="2785680" cy="1056960"/>
          </a:xfrm>
          <a:prstGeom prst="rect">
            <a:avLst/>
          </a:prstGeom>
          <a:solidFill>
            <a:srgbClr val="ff8080"/>
          </a:solidFill>
          <a:ln w="36000"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3200">
                <a:solidFill>
                  <a:srgbClr val="002060"/>
                </a:solidFill>
                <a:latin typeface="Purisa"/>
              </a:rPr>
              <a:t>1.</a:t>
            </a:r>
            <a:r>
              <a:rPr b="1" lang="en-US" sz="3200">
                <a:solidFill>
                  <a:srgbClr val="002060"/>
                </a:solidFill>
                <a:latin typeface="Purisa"/>
              </a:rPr>
              <a:t>การวาดแบบ</a:t>
            </a:r>
            <a:endParaRPr/>
          </a:p>
        </p:txBody>
      </p:sp>
      <p:sp>
        <p:nvSpPr>
          <p:cNvPr id="83" name="CustomShape 5"/>
          <p:cNvSpPr/>
          <p:nvPr/>
        </p:nvSpPr>
        <p:spPr>
          <a:xfrm>
            <a:off x="142920" y="3000240"/>
            <a:ext cx="3714480" cy="1714320"/>
          </a:xfrm>
          <a:prstGeom prst="ellipse">
            <a:avLst/>
          </a:prstGeom>
          <a:solidFill>
            <a:srgbClr val="83caff"/>
          </a:solidFill>
          <a:ln w="36000">
            <a:solidFill>
              <a:srgbClr val="a3a3a3"/>
            </a:solidFill>
            <a:round/>
          </a:ln>
        </p:spPr>
        <p:txBody>
          <a:bodyPr lIns="95040" rIns="95040" tIns="50040" bIns="50040" anchor="ctr"/>
          <a:p>
            <a:pPr algn="ctr">
              <a:lnSpc>
                <a:spcPct val="100000"/>
              </a:lnSpc>
            </a:pPr>
            <a:r>
              <a:rPr b="1" lang="en-US" sz="3200">
                <a:solidFill>
                  <a:srgbClr val="002060"/>
                </a:solidFill>
                <a:latin typeface="Purisa"/>
              </a:rPr>
              <a:t>การวาดแบบลายเส้น</a:t>
            </a:r>
            <a:endParaRPr/>
          </a:p>
        </p:txBody>
      </p:sp>
      <p:sp>
        <p:nvSpPr>
          <p:cNvPr id="84" name="CustomShape 6"/>
          <p:cNvSpPr/>
          <p:nvPr/>
        </p:nvSpPr>
        <p:spPr>
          <a:xfrm rot="5400000">
            <a:off x="3768840" y="3875400"/>
            <a:ext cx="2071440" cy="35280"/>
          </a:xfrm>
          <a:prstGeom prst="straightConnector1">
            <a:avLst/>
          </a:prstGeom>
          <a:noFill/>
          <a:ln w="108000">
            <a:solidFill>
              <a:srgbClr val="002060"/>
            </a:solidFill>
            <a:round/>
            <a:tailEnd len="med" type="arrow" w="med"/>
          </a:ln>
        </p:spPr>
      </p:sp>
      <p:sp>
        <p:nvSpPr>
          <p:cNvPr id="85" name="CustomShape 7"/>
          <p:cNvSpPr/>
          <p:nvPr/>
        </p:nvSpPr>
        <p:spPr>
          <a:xfrm>
            <a:off x="571320" y="214200"/>
            <a:ext cx="4928760" cy="1056960"/>
          </a:xfrm>
          <a:prstGeom prst="rect">
            <a:avLst/>
          </a:prstGeom>
          <a:solidFill>
            <a:srgbClr val="ffff99"/>
          </a:solidFill>
          <a:ln w="36000"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4000">
                <a:solidFill>
                  <a:srgbClr val="002060"/>
                </a:solidFill>
                <a:latin typeface="Purisa"/>
              </a:rPr>
              <a:t>เทคนิคในการสร้างสื่อ</a:t>
            </a:r>
            <a:endParaRPr/>
          </a:p>
        </p:txBody>
      </p:sp>
      <p:sp>
        <p:nvSpPr>
          <p:cNvPr id="86" name="CustomShape 8"/>
          <p:cNvSpPr/>
          <p:nvPr/>
        </p:nvSpPr>
        <p:spPr>
          <a:xfrm>
            <a:off x="2571840" y="4929120"/>
            <a:ext cx="3714480" cy="1714320"/>
          </a:xfrm>
          <a:prstGeom prst="ellipse">
            <a:avLst/>
          </a:prstGeom>
          <a:solidFill>
            <a:srgbClr val="83caff"/>
          </a:solidFill>
          <a:ln w="36000">
            <a:solidFill>
              <a:srgbClr val="a3a3a3"/>
            </a:solidFill>
            <a:round/>
          </a:ln>
        </p:spPr>
        <p:txBody>
          <a:bodyPr lIns="95040" rIns="95040" tIns="50040" bIns="50040" anchor="ctr"/>
          <a:p>
            <a:pPr algn="ctr">
              <a:lnSpc>
                <a:spcPct val="100000"/>
              </a:lnSpc>
            </a:pPr>
            <a:r>
              <a:rPr b="1" lang="en-US" sz="3200">
                <a:solidFill>
                  <a:srgbClr val="002060"/>
                </a:solidFill>
                <a:latin typeface="Purisa"/>
              </a:rPr>
              <a:t>การวาดแบบ 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en-US" sz="3200">
                <a:solidFill>
                  <a:srgbClr val="002060"/>
                </a:solidFill>
                <a:latin typeface="Purisa"/>
              </a:rPr>
              <a:t>2 </a:t>
            </a:r>
            <a:r>
              <a:rPr b="1" lang="en-US" sz="3200">
                <a:solidFill>
                  <a:srgbClr val="002060"/>
                </a:solidFill>
                <a:latin typeface="Purisa"/>
              </a:rPr>
              <a:t>มิ</a:t>
            </a:r>
            <a:r>
              <a:rPr b="1" lang="en-US" sz="4800">
                <a:solidFill>
                  <a:srgbClr val="002060"/>
                </a:solidFill>
                <a:latin typeface="Calibri"/>
              </a:rPr>
              <a:t>ติ</a:t>
            </a:r>
            <a:endParaRPr/>
          </a:p>
        </p:txBody>
      </p:sp>
      <p:sp>
        <p:nvSpPr>
          <p:cNvPr id="87" name="CustomShape 9"/>
          <p:cNvSpPr/>
          <p:nvPr/>
        </p:nvSpPr>
        <p:spPr>
          <a:xfrm>
            <a:off x="5286240" y="3571920"/>
            <a:ext cx="3714480" cy="1714320"/>
          </a:xfrm>
          <a:prstGeom prst="ellipse">
            <a:avLst/>
          </a:prstGeom>
          <a:solidFill>
            <a:srgbClr val="83caff"/>
          </a:solidFill>
          <a:ln w="36000">
            <a:solidFill>
              <a:srgbClr val="a3a3a3"/>
            </a:solidFill>
            <a:round/>
          </a:ln>
        </p:spPr>
        <p:txBody>
          <a:bodyPr lIns="95040" rIns="95040" tIns="50040" bIns="50040" anchor="ctr"/>
          <a:p>
            <a:pPr algn="ctr">
              <a:lnSpc>
                <a:spcPct val="100000"/>
              </a:lnSpc>
            </a:pPr>
            <a:r>
              <a:rPr b="1" lang="en-US" sz="3200">
                <a:solidFill>
                  <a:srgbClr val="002060"/>
                </a:solidFill>
                <a:latin typeface="Purisa"/>
              </a:rPr>
              <a:t>การวาดแบบ 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en-US" sz="3200">
                <a:solidFill>
                  <a:srgbClr val="002060"/>
                </a:solidFill>
                <a:latin typeface="Purisa"/>
              </a:rPr>
              <a:t>3 </a:t>
            </a:r>
            <a:r>
              <a:rPr b="1" lang="en-US" sz="3200">
                <a:solidFill>
                  <a:srgbClr val="002060"/>
                </a:solidFill>
                <a:latin typeface="Purisa"/>
              </a:rPr>
              <a:t>มิติ</a:t>
            </a:r>
            <a:endParaRPr/>
          </a:p>
        </p:txBody>
      </p:sp>
    </p:spTree>
  </p:cSld>
  <p:timing>
    <p:tnLst>
      <p:par>
        <p:cTn id="3" dur="indefinite" restart="never" nodeType="tmRoot">
          <p:childTnLst>
            <p:seq>
              <p:cTn id="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CustomShape 1"/>
          <p:cNvSpPr/>
          <p:nvPr/>
        </p:nvSpPr>
        <p:spPr>
          <a:xfrm>
            <a:off x="571320" y="214200"/>
            <a:ext cx="4928760" cy="105696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4000">
                <a:solidFill>
                  <a:srgbClr val="002060"/>
                </a:solidFill>
                <a:latin typeface="Purisa"/>
              </a:rPr>
              <a:t>2.</a:t>
            </a:r>
            <a:r>
              <a:rPr b="1" lang="en-US" sz="4000">
                <a:solidFill>
                  <a:srgbClr val="002060"/>
                </a:solidFill>
                <a:latin typeface="Purisa"/>
              </a:rPr>
              <a:t>การเขียนแบบ</a:t>
            </a:r>
            <a:endParaRPr/>
          </a:p>
        </p:txBody>
      </p:sp>
      <p:sp>
        <p:nvSpPr>
          <p:cNvPr id="89" name="CustomShape 2"/>
          <p:cNvSpPr/>
          <p:nvPr/>
        </p:nvSpPr>
        <p:spPr>
          <a:xfrm>
            <a:off x="1357200" y="1428840"/>
            <a:ext cx="7143480" cy="142848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3200">
                <a:solidFill>
                  <a:srgbClr val="002060"/>
                </a:solidFill>
                <a:latin typeface="Purisa"/>
              </a:rPr>
              <a:t>ลักษณะการเขียนแบบ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en-US" sz="3200">
                <a:solidFill>
                  <a:srgbClr val="002060"/>
                </a:solidFill>
                <a:latin typeface="Purisa"/>
              </a:rPr>
              <a:t>มีเทคนิคหลายวิธี ได้แก่</a:t>
            </a:r>
            <a:endParaRPr/>
          </a:p>
        </p:txBody>
      </p:sp>
      <p:sp>
        <p:nvSpPr>
          <p:cNvPr id="90" name="CustomShape 3"/>
          <p:cNvSpPr/>
          <p:nvPr/>
        </p:nvSpPr>
        <p:spPr>
          <a:xfrm rot="3249000">
            <a:off x="2594880" y="2624040"/>
            <a:ext cx="59040" cy="655920"/>
          </a:xfrm>
          <a:prstGeom prst="straightConnector1">
            <a:avLst/>
          </a:prstGeom>
          <a:noFill/>
          <a:ln w="76320">
            <a:solidFill>
              <a:srgbClr val="002060"/>
            </a:solidFill>
            <a:round/>
            <a:tailEnd len="med" type="arrow" w="med"/>
          </a:ln>
        </p:spPr>
      </p:sp>
      <p:sp>
        <p:nvSpPr>
          <p:cNvPr id="91" name="CustomShape 4"/>
          <p:cNvSpPr/>
          <p:nvPr/>
        </p:nvSpPr>
        <p:spPr>
          <a:xfrm>
            <a:off x="142920" y="2786040"/>
            <a:ext cx="2499840" cy="1428480"/>
          </a:xfrm>
          <a:prstGeom prst="ellipse">
            <a:avLst/>
          </a:prstGeom>
          <a:solidFill>
            <a:srgbClr val="83caff"/>
          </a:solidFill>
          <a:ln w="25560">
            <a:solidFill>
              <a:srgbClr val="83caff"/>
            </a:solidFill>
            <a:round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2400">
                <a:solidFill>
                  <a:srgbClr val="002060"/>
                </a:solidFill>
                <a:latin typeface="Purisa"/>
              </a:rPr>
              <a:t>การเขียนแบบ 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en-US" sz="2400">
                <a:solidFill>
                  <a:srgbClr val="002060"/>
                </a:solidFill>
                <a:latin typeface="Purisa"/>
              </a:rPr>
              <a:t>2 </a:t>
            </a:r>
            <a:r>
              <a:rPr b="1" lang="en-US" sz="2400">
                <a:solidFill>
                  <a:srgbClr val="002060"/>
                </a:solidFill>
                <a:latin typeface="Purisa"/>
              </a:rPr>
              <a:t>มิติ</a:t>
            </a:r>
            <a:endParaRPr/>
          </a:p>
        </p:txBody>
      </p:sp>
      <p:sp>
        <p:nvSpPr>
          <p:cNvPr id="92" name="CustomShape 5"/>
          <p:cNvSpPr/>
          <p:nvPr/>
        </p:nvSpPr>
        <p:spPr>
          <a:xfrm>
            <a:off x="2592000" y="3600000"/>
            <a:ext cx="2088000" cy="936000"/>
          </a:xfrm>
          <a:prstGeom prst="ellipse">
            <a:avLst/>
          </a:prstGeom>
          <a:solidFill>
            <a:srgbClr val="83caff"/>
          </a:solidFill>
          <a:ln w="25560">
            <a:solidFill>
              <a:srgbClr val="83caff"/>
            </a:solidFill>
            <a:round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2400">
                <a:solidFill>
                  <a:srgbClr val="002060"/>
                </a:solidFill>
                <a:latin typeface="Purisa"/>
              </a:rPr>
              <a:t>การเขียนแบบ 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en-US" sz="2400">
                <a:solidFill>
                  <a:srgbClr val="002060"/>
                </a:solidFill>
                <a:latin typeface="Purisa"/>
              </a:rPr>
              <a:t>3 </a:t>
            </a:r>
            <a:r>
              <a:rPr b="1" lang="en-US" sz="2400">
                <a:solidFill>
                  <a:srgbClr val="002060"/>
                </a:solidFill>
                <a:latin typeface="Purisa"/>
              </a:rPr>
              <a:t>มิติ</a:t>
            </a:r>
            <a:endParaRPr/>
          </a:p>
        </p:txBody>
      </p:sp>
      <p:sp>
        <p:nvSpPr>
          <p:cNvPr id="93" name="CustomShape 6"/>
          <p:cNvSpPr/>
          <p:nvPr/>
        </p:nvSpPr>
        <p:spPr>
          <a:xfrm flipH="1" rot="5400000">
            <a:off x="3089520" y="3125520"/>
            <a:ext cx="713880" cy="35280"/>
          </a:xfrm>
          <a:prstGeom prst="straightConnector1">
            <a:avLst/>
          </a:prstGeom>
          <a:noFill/>
          <a:ln w="76320">
            <a:solidFill>
              <a:srgbClr val="002060"/>
            </a:solidFill>
            <a:round/>
            <a:tailEnd len="med" type="arrow" w="med"/>
          </a:ln>
        </p:spPr>
      </p:sp>
      <p:sp>
        <p:nvSpPr>
          <p:cNvPr id="94" name="CustomShape 7"/>
          <p:cNvSpPr/>
          <p:nvPr/>
        </p:nvSpPr>
        <p:spPr>
          <a:xfrm flipV="1">
            <a:off x="4572000" y="3357000"/>
            <a:ext cx="642600" cy="355320"/>
          </a:xfrm>
          <a:prstGeom prst="straightConnector1">
            <a:avLst/>
          </a:prstGeom>
          <a:noFill/>
          <a:ln w="76320">
            <a:solidFill>
              <a:srgbClr val="002060"/>
            </a:solidFill>
            <a:round/>
            <a:tailEnd len="med" type="arrow" w="med"/>
          </a:ln>
        </p:spPr>
      </p:sp>
      <p:sp>
        <p:nvSpPr>
          <p:cNvPr id="95" name="CustomShape 8"/>
          <p:cNvSpPr/>
          <p:nvPr/>
        </p:nvSpPr>
        <p:spPr>
          <a:xfrm flipV="1">
            <a:off x="4929120" y="3959280"/>
            <a:ext cx="1550880" cy="109800"/>
          </a:xfrm>
          <a:prstGeom prst="straightConnector1">
            <a:avLst/>
          </a:prstGeom>
          <a:noFill/>
          <a:ln w="76320">
            <a:solidFill>
              <a:srgbClr val="002060"/>
            </a:solidFill>
            <a:round/>
            <a:tailEnd len="med" type="arrow" w="med"/>
          </a:ln>
        </p:spPr>
      </p:sp>
      <p:sp>
        <p:nvSpPr>
          <p:cNvPr id="96" name="CustomShape 9"/>
          <p:cNvSpPr/>
          <p:nvPr/>
        </p:nvSpPr>
        <p:spPr>
          <a:xfrm>
            <a:off x="4786200" y="4357800"/>
            <a:ext cx="713880" cy="213840"/>
          </a:xfrm>
          <a:prstGeom prst="straightConnector1">
            <a:avLst/>
          </a:prstGeom>
          <a:noFill/>
          <a:ln w="76320">
            <a:solidFill>
              <a:srgbClr val="002060"/>
            </a:solidFill>
            <a:round/>
            <a:tailEnd len="med" type="arrow" w="med"/>
          </a:ln>
        </p:spPr>
      </p:sp>
      <p:sp>
        <p:nvSpPr>
          <p:cNvPr id="97" name="CustomShape 10"/>
          <p:cNvSpPr/>
          <p:nvPr/>
        </p:nvSpPr>
        <p:spPr>
          <a:xfrm flipH="1" rot="5400000">
            <a:off x="4428360" y="4572720"/>
            <a:ext cx="1044360" cy="1186200"/>
          </a:xfrm>
          <a:prstGeom prst="straightConnector1">
            <a:avLst/>
          </a:prstGeom>
          <a:noFill/>
          <a:ln w="76320">
            <a:solidFill>
              <a:srgbClr val="002060"/>
            </a:solidFill>
            <a:round/>
            <a:tailEnd len="med" type="arrow" w="med"/>
          </a:ln>
        </p:spPr>
      </p:sp>
      <p:sp>
        <p:nvSpPr>
          <p:cNvPr id="98" name="CustomShape 11"/>
          <p:cNvSpPr/>
          <p:nvPr/>
        </p:nvSpPr>
        <p:spPr>
          <a:xfrm rot="5400000">
            <a:off x="3172320" y="5037120"/>
            <a:ext cx="856800" cy="142560"/>
          </a:xfrm>
          <a:prstGeom prst="straightConnector1">
            <a:avLst/>
          </a:prstGeom>
          <a:noFill/>
          <a:ln w="76320">
            <a:solidFill>
              <a:srgbClr val="002060"/>
            </a:solidFill>
            <a:round/>
            <a:tailEnd len="med" type="arrow" w="med"/>
          </a:ln>
        </p:spPr>
      </p:sp>
      <p:sp>
        <p:nvSpPr>
          <p:cNvPr id="99" name="CustomShape 12"/>
          <p:cNvSpPr/>
          <p:nvPr/>
        </p:nvSpPr>
        <p:spPr>
          <a:xfrm>
            <a:off x="5214240" y="2850120"/>
            <a:ext cx="2273760" cy="8218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en-US" sz="2400">
                <a:solidFill>
                  <a:srgbClr val="000000"/>
                </a:solidFill>
                <a:latin typeface="Purisa"/>
              </a:rPr>
              <a:t>การเขียนแบบ</a:t>
            </a:r>
            <a:endParaRPr/>
          </a:p>
          <a:p>
            <a:pPr>
              <a:lnSpc>
                <a:spcPct val="100000"/>
              </a:lnSpc>
            </a:pPr>
            <a:r>
              <a:rPr b="1" lang="en-US" sz="2400">
                <a:solidFill>
                  <a:srgbClr val="000000"/>
                </a:solidFill>
                <a:latin typeface="Purisa"/>
              </a:rPr>
              <a:t>ISOMETRIC</a:t>
            </a:r>
            <a:endParaRPr/>
          </a:p>
        </p:txBody>
      </p:sp>
      <p:sp>
        <p:nvSpPr>
          <p:cNvPr id="100" name="CustomShape 13"/>
          <p:cNvSpPr/>
          <p:nvPr/>
        </p:nvSpPr>
        <p:spPr>
          <a:xfrm>
            <a:off x="6143400" y="3570840"/>
            <a:ext cx="2352600" cy="8211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en-US" sz="2400">
                <a:solidFill>
                  <a:srgbClr val="000000"/>
                </a:solidFill>
                <a:latin typeface="Purisa"/>
              </a:rPr>
              <a:t>การเขียนแบบ </a:t>
            </a:r>
            <a:r>
              <a:rPr b="1" lang="en-US" sz="2400">
                <a:solidFill>
                  <a:srgbClr val="000000"/>
                </a:solidFill>
                <a:latin typeface="Purisa"/>
              </a:rPr>
              <a:t>OBLIQE</a:t>
            </a:r>
            <a:endParaRPr/>
          </a:p>
        </p:txBody>
      </p:sp>
      <p:sp>
        <p:nvSpPr>
          <p:cNvPr id="101" name="CustomShape 14"/>
          <p:cNvSpPr/>
          <p:nvPr/>
        </p:nvSpPr>
        <p:spPr>
          <a:xfrm>
            <a:off x="5040000" y="4500720"/>
            <a:ext cx="2736720" cy="8218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en-US" sz="2400">
                <a:solidFill>
                  <a:srgbClr val="000000"/>
                </a:solidFill>
                <a:latin typeface="Purisa"/>
              </a:rPr>
              <a:t>การเขียนแบบ </a:t>
            </a:r>
            <a:r>
              <a:rPr b="1" lang="en-US" sz="2400">
                <a:solidFill>
                  <a:srgbClr val="000000"/>
                </a:solidFill>
                <a:latin typeface="Purisa"/>
              </a:rPr>
              <a:t>DIMETRIC</a:t>
            </a:r>
            <a:endParaRPr/>
          </a:p>
        </p:txBody>
      </p:sp>
      <p:sp>
        <p:nvSpPr>
          <p:cNvPr id="102" name="CustomShape 15"/>
          <p:cNvSpPr/>
          <p:nvPr/>
        </p:nvSpPr>
        <p:spPr>
          <a:xfrm>
            <a:off x="5328000" y="5616000"/>
            <a:ext cx="3071520" cy="7606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en-US" sz="2200">
                <a:solidFill>
                  <a:srgbClr val="000000"/>
                </a:solidFill>
                <a:latin typeface="Purisa"/>
              </a:rPr>
              <a:t>การเขียนแบบทัศนียภาพ </a:t>
            </a:r>
            <a:r>
              <a:rPr b="1" lang="en-US" sz="2200">
                <a:solidFill>
                  <a:srgbClr val="000000"/>
                </a:solidFill>
                <a:latin typeface="Purisa"/>
              </a:rPr>
              <a:t>PERSPECTIVE</a:t>
            </a:r>
            <a:endParaRPr/>
          </a:p>
        </p:txBody>
      </p:sp>
      <p:sp>
        <p:nvSpPr>
          <p:cNvPr id="103" name="CustomShape 16"/>
          <p:cNvSpPr/>
          <p:nvPr/>
        </p:nvSpPr>
        <p:spPr>
          <a:xfrm>
            <a:off x="1612080" y="5678280"/>
            <a:ext cx="3283920" cy="8218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en-US" sz="2800">
                <a:solidFill>
                  <a:srgbClr val="000000"/>
                </a:solidFill>
                <a:latin typeface="Calibri"/>
              </a:rPr>
              <a:t>  </a:t>
            </a:r>
            <a:r>
              <a:rPr b="1" lang="en-US" sz="2000">
                <a:solidFill>
                  <a:srgbClr val="000000"/>
                </a:solidFill>
                <a:latin typeface="Purisa"/>
              </a:rPr>
              <a:t>การเขียนแบบแยกชิ้นส่วน</a:t>
            </a:r>
            <a:endParaRPr/>
          </a:p>
          <a:p>
            <a:pPr>
              <a:lnSpc>
                <a:spcPct val="100000"/>
              </a:lnSpc>
            </a:pPr>
            <a:r>
              <a:rPr b="1" lang="en-US" sz="2000">
                <a:solidFill>
                  <a:srgbClr val="000000"/>
                </a:solidFill>
                <a:latin typeface="Purisa"/>
              </a:rPr>
              <a:t>ASSEMBLY DRAWING</a:t>
            </a:r>
            <a:endParaRPr/>
          </a:p>
        </p:txBody>
      </p:sp>
      <p:sp>
        <p:nvSpPr>
          <p:cNvPr id="104" name="CustomShape 17"/>
          <p:cNvSpPr/>
          <p:nvPr/>
        </p:nvSpPr>
        <p:spPr>
          <a:xfrm>
            <a:off x="0" y="4176000"/>
            <a:ext cx="3283920" cy="8218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en-US" sz="2800">
                <a:solidFill>
                  <a:srgbClr val="000000"/>
                </a:solidFill>
                <a:latin typeface="Calibri"/>
              </a:rPr>
              <a:t>  </a:t>
            </a:r>
            <a:r>
              <a:rPr b="1" lang="en-US" sz="2000">
                <a:solidFill>
                  <a:srgbClr val="000000"/>
                </a:solidFill>
                <a:latin typeface="Purisa"/>
              </a:rPr>
              <a:t>ด้านบน ด้านข้าง ภาพตัด</a:t>
            </a:r>
            <a:endParaRPr/>
          </a:p>
        </p:txBody>
      </p:sp>
    </p:spTree>
  </p:cSld>
  <p:timing>
    <p:tnLst>
      <p:par>
        <p:cTn id="5" dur="indefinite" restart="never" nodeType="tmRoot">
          <p:childTnLst>
            <p:seq>
              <p:cTn id="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CustomShape 1"/>
          <p:cNvSpPr/>
          <p:nvPr/>
        </p:nvSpPr>
        <p:spPr>
          <a:xfrm>
            <a:off x="642960" y="1500120"/>
            <a:ext cx="7429320" cy="142848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2600">
                <a:solidFill>
                  <a:srgbClr val="002060"/>
                </a:solidFill>
                <a:latin typeface="Purisa"/>
              </a:rPr>
              <a:t>ลักษณะการเขียนภาพประกอบมีเทคนิคหลายวิธี ได้แก่</a:t>
            </a:r>
            <a:endParaRPr/>
          </a:p>
        </p:txBody>
      </p:sp>
      <p:sp>
        <p:nvSpPr>
          <p:cNvPr id="106" name="CustomShape 2"/>
          <p:cNvSpPr/>
          <p:nvPr/>
        </p:nvSpPr>
        <p:spPr>
          <a:xfrm rot="5400000">
            <a:off x="2113560" y="2976480"/>
            <a:ext cx="669960" cy="289080"/>
          </a:xfrm>
          <a:prstGeom prst="straightConnector1">
            <a:avLst/>
          </a:prstGeom>
          <a:noFill/>
          <a:ln w="76320">
            <a:solidFill>
              <a:srgbClr val="002060"/>
            </a:solidFill>
            <a:round/>
            <a:tailEnd len="med" type="arrow" w="med"/>
          </a:ln>
        </p:spPr>
      </p:sp>
      <p:sp>
        <p:nvSpPr>
          <p:cNvPr id="107" name="CustomShape 3"/>
          <p:cNvSpPr/>
          <p:nvPr/>
        </p:nvSpPr>
        <p:spPr>
          <a:xfrm flipH="1" rot="5400000">
            <a:off x="6940080" y="2764080"/>
            <a:ext cx="519840" cy="432000"/>
          </a:xfrm>
          <a:prstGeom prst="straightConnector1">
            <a:avLst/>
          </a:prstGeom>
          <a:noFill/>
          <a:ln w="76320">
            <a:solidFill>
              <a:srgbClr val="002060"/>
            </a:solidFill>
            <a:round/>
            <a:tailEnd len="med" type="arrow" w="med"/>
          </a:ln>
        </p:spPr>
      </p:sp>
      <p:sp>
        <p:nvSpPr>
          <p:cNvPr id="108" name="CustomShape 4"/>
          <p:cNvSpPr/>
          <p:nvPr/>
        </p:nvSpPr>
        <p:spPr>
          <a:xfrm>
            <a:off x="504000" y="3456000"/>
            <a:ext cx="3500280" cy="1428480"/>
          </a:xfrm>
          <a:prstGeom prst="ellipse">
            <a:avLst/>
          </a:prstGeom>
          <a:solidFill>
            <a:srgbClr val="99ffff"/>
          </a:solidFill>
          <a:ln w="25560">
            <a:solidFill>
              <a:srgbClr val="83caff"/>
            </a:solidFill>
            <a:round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2800">
                <a:solidFill>
                  <a:srgbClr val="004586"/>
                </a:solidFill>
                <a:latin typeface="Purisa"/>
              </a:rPr>
              <a:t>การเขียนภาพประกอบลายเส้น</a:t>
            </a:r>
            <a:endParaRPr/>
          </a:p>
        </p:txBody>
      </p:sp>
      <p:sp>
        <p:nvSpPr>
          <p:cNvPr id="109" name="CustomShape 5"/>
          <p:cNvSpPr/>
          <p:nvPr/>
        </p:nvSpPr>
        <p:spPr>
          <a:xfrm>
            <a:off x="1584000" y="357120"/>
            <a:ext cx="5400000" cy="105696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3200">
                <a:solidFill>
                  <a:srgbClr val="002060"/>
                </a:solidFill>
                <a:latin typeface="Purisa"/>
              </a:rPr>
              <a:t>3.</a:t>
            </a:r>
            <a:r>
              <a:rPr b="1" lang="en-US" sz="3200">
                <a:solidFill>
                  <a:srgbClr val="002060"/>
                </a:solidFill>
                <a:latin typeface="Purisa"/>
              </a:rPr>
              <a:t>การเขียนภาพองค์ประกอบ</a:t>
            </a:r>
            <a:endParaRPr/>
          </a:p>
        </p:txBody>
      </p:sp>
      <p:sp>
        <p:nvSpPr>
          <p:cNvPr id="110" name="CustomShape 6"/>
          <p:cNvSpPr/>
          <p:nvPr/>
        </p:nvSpPr>
        <p:spPr>
          <a:xfrm>
            <a:off x="2952000" y="4680000"/>
            <a:ext cx="3642840" cy="1428480"/>
          </a:xfrm>
          <a:prstGeom prst="ellipse">
            <a:avLst/>
          </a:prstGeom>
          <a:solidFill>
            <a:srgbClr val="83caff"/>
          </a:solidFill>
          <a:ln w="25560">
            <a:solidFill>
              <a:srgbClr val="a3a3a3"/>
            </a:solidFill>
            <a:round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2400">
                <a:solidFill>
                  <a:srgbClr val="004586"/>
                </a:solidFill>
                <a:latin typeface="Purisa"/>
              </a:rPr>
              <a:t>การเขียนภาพประกอบแบบกราฟฟิก</a:t>
            </a:r>
            <a:endParaRPr/>
          </a:p>
        </p:txBody>
      </p:sp>
      <p:sp>
        <p:nvSpPr>
          <p:cNvPr id="111" name="CustomShape 7"/>
          <p:cNvSpPr/>
          <p:nvPr/>
        </p:nvSpPr>
        <p:spPr>
          <a:xfrm>
            <a:off x="5544000" y="3240000"/>
            <a:ext cx="3571560" cy="1428480"/>
          </a:xfrm>
          <a:prstGeom prst="ellipse">
            <a:avLst/>
          </a:prstGeom>
          <a:solidFill>
            <a:srgbClr val="83caff"/>
          </a:solidFill>
          <a:ln w="25560">
            <a:solidFill>
              <a:srgbClr val="a3a3a3"/>
            </a:solidFill>
            <a:round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2400">
                <a:solidFill>
                  <a:srgbClr val="004586"/>
                </a:solidFill>
                <a:latin typeface="Purisa"/>
              </a:rPr>
              <a:t>การเขียนภาพประกอบแบบเหมือนจริง</a:t>
            </a:r>
            <a:endParaRPr/>
          </a:p>
        </p:txBody>
      </p:sp>
      <p:sp>
        <p:nvSpPr>
          <p:cNvPr id="112" name="CustomShape 8"/>
          <p:cNvSpPr/>
          <p:nvPr/>
        </p:nvSpPr>
        <p:spPr>
          <a:xfrm flipV="1" rot="16200000">
            <a:off x="3732840" y="3767760"/>
            <a:ext cx="1679400" cy="360"/>
          </a:xfrm>
          <a:prstGeom prst="straightConnector1">
            <a:avLst/>
          </a:prstGeom>
          <a:noFill/>
          <a:ln w="76320">
            <a:solidFill>
              <a:srgbClr val="002060"/>
            </a:solidFill>
            <a:round/>
            <a:tailEnd len="med" type="arrow" w="med"/>
          </a:ln>
        </p:spPr>
      </p:sp>
    </p:spTree>
  </p:cSld>
  <p:timing>
    <p:tnLst>
      <p:par>
        <p:cTn id="7" dur="indefinite" restart="never" nodeType="tmRoot">
          <p:childTnLst>
            <p:seq>
              <p:cTn id="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CustomShape 1"/>
          <p:cNvSpPr/>
          <p:nvPr/>
        </p:nvSpPr>
        <p:spPr>
          <a:xfrm>
            <a:off x="642960" y="1500120"/>
            <a:ext cx="7429320" cy="142848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2400">
                <a:solidFill>
                  <a:srgbClr val="002060"/>
                </a:solidFill>
                <a:latin typeface="Purisa"/>
              </a:rPr>
              <a:t>ลักษณะการทำแบบจำลองมีเทคนิคหลายวิธี ได้แก่</a:t>
            </a:r>
            <a:endParaRPr/>
          </a:p>
        </p:txBody>
      </p:sp>
      <p:sp>
        <p:nvSpPr>
          <p:cNvPr id="114" name="CustomShape 2"/>
          <p:cNvSpPr/>
          <p:nvPr/>
        </p:nvSpPr>
        <p:spPr>
          <a:xfrm rot="5400000">
            <a:off x="2120760" y="2808360"/>
            <a:ext cx="494640" cy="449640"/>
          </a:xfrm>
          <a:prstGeom prst="straightConnector1">
            <a:avLst/>
          </a:prstGeom>
          <a:noFill/>
          <a:ln w="76320">
            <a:solidFill>
              <a:srgbClr val="002060"/>
            </a:solidFill>
            <a:round/>
            <a:tailEnd len="med" type="arrow" w="med"/>
          </a:ln>
        </p:spPr>
      </p:sp>
      <p:sp>
        <p:nvSpPr>
          <p:cNvPr id="115" name="CustomShape 3"/>
          <p:cNvSpPr/>
          <p:nvPr/>
        </p:nvSpPr>
        <p:spPr>
          <a:xfrm flipH="1" rot="5400000">
            <a:off x="6708600" y="2995200"/>
            <a:ext cx="637560" cy="87480"/>
          </a:xfrm>
          <a:prstGeom prst="straightConnector1">
            <a:avLst/>
          </a:prstGeom>
          <a:noFill/>
          <a:ln w="76320">
            <a:solidFill>
              <a:srgbClr val="002060"/>
            </a:solidFill>
            <a:round/>
            <a:tailEnd len="med" type="arrow" w="med"/>
          </a:ln>
        </p:spPr>
      </p:sp>
      <p:sp>
        <p:nvSpPr>
          <p:cNvPr id="116" name="CustomShape 4"/>
          <p:cNvSpPr/>
          <p:nvPr/>
        </p:nvSpPr>
        <p:spPr>
          <a:xfrm>
            <a:off x="214200" y="3286080"/>
            <a:ext cx="3500280" cy="1428480"/>
          </a:xfrm>
          <a:prstGeom prst="ellipse">
            <a:avLst/>
          </a:prstGeom>
          <a:solidFill>
            <a:srgbClr val="ffff99"/>
          </a:solidFill>
          <a:ln w="25560">
            <a:solidFill>
              <a:srgbClr val="a3a3a3"/>
            </a:solidFill>
            <a:round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3200">
                <a:solidFill>
                  <a:srgbClr val="004586"/>
                </a:solidFill>
                <a:latin typeface="Purisa"/>
              </a:rPr>
              <a:t>แบบจำลอง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en-US" sz="3200">
                <a:solidFill>
                  <a:srgbClr val="004586"/>
                </a:solidFill>
                <a:latin typeface="Purisa"/>
              </a:rPr>
              <a:t>เหมือนจริง</a:t>
            </a:r>
            <a:endParaRPr/>
          </a:p>
        </p:txBody>
      </p:sp>
      <p:sp>
        <p:nvSpPr>
          <p:cNvPr id="117" name="CustomShape 5"/>
          <p:cNvSpPr/>
          <p:nvPr/>
        </p:nvSpPr>
        <p:spPr>
          <a:xfrm>
            <a:off x="285840" y="357120"/>
            <a:ext cx="5714640" cy="105696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3200">
                <a:solidFill>
                  <a:srgbClr val="002060"/>
                </a:solidFill>
                <a:latin typeface="Purisa"/>
              </a:rPr>
              <a:t>4.</a:t>
            </a:r>
            <a:r>
              <a:rPr b="1" lang="en-US" sz="3200">
                <a:solidFill>
                  <a:srgbClr val="002060"/>
                </a:solidFill>
                <a:latin typeface="Purisa"/>
              </a:rPr>
              <a:t>การทำแบบจำลอง</a:t>
            </a:r>
            <a:endParaRPr/>
          </a:p>
        </p:txBody>
      </p:sp>
      <p:sp>
        <p:nvSpPr>
          <p:cNvPr id="118" name="CustomShape 6"/>
          <p:cNvSpPr/>
          <p:nvPr/>
        </p:nvSpPr>
        <p:spPr>
          <a:xfrm>
            <a:off x="2857320" y="5214960"/>
            <a:ext cx="3142800" cy="1428480"/>
          </a:xfrm>
          <a:prstGeom prst="ellipse">
            <a:avLst/>
          </a:prstGeom>
          <a:solidFill>
            <a:srgbClr val="ffff99"/>
          </a:solidFill>
          <a:ln w="25560">
            <a:solidFill>
              <a:srgbClr val="a3a3a3"/>
            </a:solidFill>
            <a:round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3200">
                <a:solidFill>
                  <a:srgbClr val="004586"/>
                </a:solidFill>
                <a:latin typeface="Purisa"/>
              </a:rPr>
              <a:t>แบบจำลองสถานการณ์</a:t>
            </a:r>
            <a:endParaRPr/>
          </a:p>
        </p:txBody>
      </p:sp>
      <p:sp>
        <p:nvSpPr>
          <p:cNvPr id="119" name="CustomShape 7"/>
          <p:cNvSpPr/>
          <p:nvPr/>
        </p:nvSpPr>
        <p:spPr>
          <a:xfrm>
            <a:off x="5286240" y="3357720"/>
            <a:ext cx="3571560" cy="1428480"/>
          </a:xfrm>
          <a:prstGeom prst="ellipse">
            <a:avLst/>
          </a:prstGeom>
          <a:solidFill>
            <a:srgbClr val="ffff99"/>
          </a:solidFill>
          <a:ln w="25560">
            <a:solidFill>
              <a:srgbClr val="a3a3a3"/>
            </a:solidFill>
            <a:round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3200">
                <a:solidFill>
                  <a:srgbClr val="004586"/>
                </a:solidFill>
                <a:latin typeface="Purisa"/>
              </a:rPr>
              <a:t>แบบจำลองต้นแบบ</a:t>
            </a:r>
            <a:endParaRPr/>
          </a:p>
        </p:txBody>
      </p:sp>
      <p:sp>
        <p:nvSpPr>
          <p:cNvPr id="120" name="CustomShape 8"/>
          <p:cNvSpPr/>
          <p:nvPr/>
        </p:nvSpPr>
        <p:spPr>
          <a:xfrm rot="5400000">
            <a:off x="3429360" y="4071960"/>
            <a:ext cx="2285640" cy="1080"/>
          </a:xfrm>
          <a:prstGeom prst="straightConnector1">
            <a:avLst/>
          </a:prstGeom>
          <a:noFill/>
          <a:ln w="76320">
            <a:solidFill>
              <a:srgbClr val="002060"/>
            </a:solidFill>
            <a:round/>
            <a:tailEnd len="med" type="arrow" w="med"/>
          </a:ln>
        </p:spPr>
      </p:sp>
    </p:spTree>
  </p:cSld>
  <p:timing>
    <p:tnLst>
      <p:par>
        <p:cTn id="9" dur="indefinite" restart="never" nodeType="tmRoot">
          <p:childTnLst>
            <p:seq>
              <p:cTn id="1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CustomShape 1"/>
          <p:cNvSpPr/>
          <p:nvPr/>
        </p:nvSpPr>
        <p:spPr>
          <a:xfrm>
            <a:off x="500040" y="214200"/>
            <a:ext cx="7714800" cy="128556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3600">
                <a:solidFill>
                  <a:srgbClr val="002060"/>
                </a:solidFill>
                <a:latin typeface="Purisa"/>
              </a:rPr>
              <a:t>5.</a:t>
            </a:r>
            <a:r>
              <a:rPr b="1" lang="en-US" sz="3600">
                <a:solidFill>
                  <a:srgbClr val="002060"/>
                </a:solidFill>
                <a:latin typeface="Purisa"/>
              </a:rPr>
              <a:t>การทำแบบจำลอง </a:t>
            </a:r>
            <a:r>
              <a:rPr b="1" lang="en-US" sz="3600">
                <a:solidFill>
                  <a:srgbClr val="002060"/>
                </a:solidFill>
                <a:latin typeface="Purisa"/>
              </a:rPr>
              <a:t>TREEDIMENTIONS </a:t>
            </a:r>
            <a:endParaRPr/>
          </a:p>
        </p:txBody>
      </p:sp>
      <p:sp>
        <p:nvSpPr>
          <p:cNvPr id="122" name="CustomShape 2"/>
          <p:cNvSpPr/>
          <p:nvPr/>
        </p:nvSpPr>
        <p:spPr>
          <a:xfrm>
            <a:off x="3528000" y="1571040"/>
            <a:ext cx="3528000" cy="274896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2400">
                <a:solidFill>
                  <a:srgbClr val="002060"/>
                </a:solidFill>
                <a:latin typeface="Purisa"/>
              </a:rPr>
              <a:t>ลักษณะการทำแบบจำลองระบบการสร้างภาพแบบ </a:t>
            </a:r>
            <a:r>
              <a:rPr b="1" lang="en-US" sz="1600">
                <a:solidFill>
                  <a:srgbClr val="002060"/>
                </a:solidFill>
                <a:latin typeface="Purisa"/>
              </a:rPr>
              <a:t>TREEDIMENTIONS</a:t>
            </a:r>
            <a:r>
              <a:rPr b="1" lang="en-US" sz="2400">
                <a:solidFill>
                  <a:srgbClr val="002060"/>
                </a:solidFill>
                <a:latin typeface="Purisa"/>
              </a:rPr>
              <a:t> </a:t>
            </a:r>
            <a:r>
              <a:rPr b="1" lang="en-US" sz="2400">
                <a:solidFill>
                  <a:srgbClr val="002060"/>
                </a:solidFill>
                <a:latin typeface="Purisa"/>
              </a:rPr>
              <a:t>มีหลายวิธีได้แก่</a:t>
            </a:r>
            <a:endParaRPr/>
          </a:p>
        </p:txBody>
      </p:sp>
      <p:sp>
        <p:nvSpPr>
          <p:cNvPr id="123" name="CustomShape 3"/>
          <p:cNvSpPr/>
          <p:nvPr/>
        </p:nvSpPr>
        <p:spPr>
          <a:xfrm rot="5400000">
            <a:off x="2812680" y="2479320"/>
            <a:ext cx="499680" cy="733680"/>
          </a:xfrm>
          <a:prstGeom prst="straightConnector1">
            <a:avLst/>
          </a:prstGeom>
          <a:noFill/>
          <a:ln w="76320">
            <a:solidFill>
              <a:srgbClr val="002060"/>
            </a:solidFill>
            <a:round/>
            <a:tailEnd len="med" type="arrow" w="med"/>
          </a:ln>
        </p:spPr>
      </p:sp>
      <p:sp>
        <p:nvSpPr>
          <p:cNvPr id="124" name="CustomShape 4"/>
          <p:cNvSpPr/>
          <p:nvPr/>
        </p:nvSpPr>
        <p:spPr>
          <a:xfrm rot="5400000">
            <a:off x="2736000" y="3672000"/>
            <a:ext cx="864000" cy="1152000"/>
          </a:xfrm>
          <a:prstGeom prst="straightConnector1">
            <a:avLst/>
          </a:prstGeom>
          <a:noFill/>
          <a:ln w="76320">
            <a:solidFill>
              <a:srgbClr val="002060"/>
            </a:solidFill>
            <a:round/>
            <a:tailEnd len="med" type="arrow" w="med"/>
          </a:ln>
        </p:spPr>
      </p:sp>
      <p:sp>
        <p:nvSpPr>
          <p:cNvPr id="125" name="CustomShape 5"/>
          <p:cNvSpPr/>
          <p:nvPr/>
        </p:nvSpPr>
        <p:spPr>
          <a:xfrm flipH="1" flipV="1" rot="16200000">
            <a:off x="4428000" y="4572000"/>
            <a:ext cx="648000" cy="144000"/>
          </a:xfrm>
          <a:prstGeom prst="straightConnector1">
            <a:avLst/>
          </a:prstGeom>
          <a:noFill/>
          <a:ln w="76320">
            <a:solidFill>
              <a:srgbClr val="002060"/>
            </a:solidFill>
            <a:round/>
            <a:tailEnd len="med" type="arrow" w="med"/>
          </a:ln>
        </p:spPr>
      </p:sp>
      <p:sp>
        <p:nvSpPr>
          <p:cNvPr id="126" name="CustomShape 6"/>
          <p:cNvSpPr/>
          <p:nvPr/>
        </p:nvSpPr>
        <p:spPr>
          <a:xfrm flipH="1" rot="5400000">
            <a:off x="6340320" y="4108320"/>
            <a:ext cx="927360" cy="216000"/>
          </a:xfrm>
          <a:prstGeom prst="straightConnector1">
            <a:avLst/>
          </a:prstGeom>
          <a:noFill/>
          <a:ln w="76320">
            <a:solidFill>
              <a:srgbClr val="002060"/>
            </a:solidFill>
            <a:round/>
            <a:tailEnd len="med" type="arrow" w="med"/>
          </a:ln>
        </p:spPr>
      </p:sp>
      <p:sp>
        <p:nvSpPr>
          <p:cNvPr id="127" name="CustomShape 7"/>
          <p:cNvSpPr/>
          <p:nvPr/>
        </p:nvSpPr>
        <p:spPr>
          <a:xfrm>
            <a:off x="576000" y="2171520"/>
            <a:ext cx="2088000" cy="1428480"/>
          </a:xfrm>
          <a:prstGeom prst="ellipse">
            <a:avLst/>
          </a:prstGeom>
          <a:solidFill>
            <a:srgbClr val="ffff99"/>
          </a:solidFill>
          <a:ln w="25560">
            <a:solidFill>
              <a:srgbClr val="a3a3a3"/>
            </a:solidFill>
            <a:round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2800">
                <a:solidFill>
                  <a:srgbClr val="002060"/>
                </a:solidFill>
                <a:latin typeface="Purisa"/>
              </a:rPr>
              <a:t>การสร้างแบบจำลอง</a:t>
            </a:r>
            <a:endParaRPr/>
          </a:p>
        </p:txBody>
      </p:sp>
      <p:sp>
        <p:nvSpPr>
          <p:cNvPr id="128" name="CustomShape 8"/>
          <p:cNvSpPr/>
          <p:nvPr/>
        </p:nvSpPr>
        <p:spPr>
          <a:xfrm>
            <a:off x="432000" y="4259520"/>
            <a:ext cx="2304000" cy="1860480"/>
          </a:xfrm>
          <a:prstGeom prst="ellipse">
            <a:avLst/>
          </a:prstGeom>
          <a:solidFill>
            <a:srgbClr val="ffff99"/>
          </a:solidFill>
          <a:ln w="25560">
            <a:solidFill>
              <a:srgbClr val="a3a3a3"/>
            </a:solidFill>
            <a:round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2400">
                <a:solidFill>
                  <a:srgbClr val="002060"/>
                </a:solidFill>
                <a:latin typeface="Purisa"/>
              </a:rPr>
              <a:t>การแสดง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en-US" sz="2400">
                <a:solidFill>
                  <a:srgbClr val="002060"/>
                </a:solidFill>
                <a:latin typeface="Purisa"/>
              </a:rPr>
              <a:t>การเคลื่อนไหว</a:t>
            </a:r>
            <a:endParaRPr/>
          </a:p>
        </p:txBody>
      </p:sp>
      <p:sp>
        <p:nvSpPr>
          <p:cNvPr id="129" name="CustomShape 9"/>
          <p:cNvSpPr/>
          <p:nvPr/>
        </p:nvSpPr>
        <p:spPr>
          <a:xfrm>
            <a:off x="3477240" y="4835520"/>
            <a:ext cx="1994760" cy="1788480"/>
          </a:xfrm>
          <a:prstGeom prst="ellipse">
            <a:avLst/>
          </a:prstGeom>
          <a:solidFill>
            <a:srgbClr val="ffff99"/>
          </a:solidFill>
          <a:ln w="25560">
            <a:solidFill>
              <a:srgbClr val="a3a3a3"/>
            </a:solidFill>
            <a:round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2800">
                <a:solidFill>
                  <a:srgbClr val="002060"/>
                </a:solidFill>
                <a:latin typeface="Purisa"/>
              </a:rPr>
              <a:t>การหมุนภาพ</a:t>
            </a:r>
            <a:endParaRPr/>
          </a:p>
        </p:txBody>
      </p:sp>
      <p:sp>
        <p:nvSpPr>
          <p:cNvPr id="130" name="CustomShape 10"/>
          <p:cNvSpPr/>
          <p:nvPr/>
        </p:nvSpPr>
        <p:spPr>
          <a:xfrm>
            <a:off x="6286680" y="4536000"/>
            <a:ext cx="1993320" cy="1656000"/>
          </a:xfrm>
          <a:prstGeom prst="ellipse">
            <a:avLst/>
          </a:prstGeom>
          <a:solidFill>
            <a:srgbClr val="ffff99"/>
          </a:solidFill>
          <a:ln w="25560">
            <a:solidFill>
              <a:srgbClr val="a3a3a3"/>
            </a:solidFill>
            <a:round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2800">
                <a:solidFill>
                  <a:srgbClr val="002060"/>
                </a:solidFill>
                <a:latin typeface="Purisa"/>
              </a:rPr>
              <a:t>การแสดงขั้นตอน</a:t>
            </a:r>
            <a:endParaRPr/>
          </a:p>
        </p:txBody>
      </p:sp>
    </p:spTree>
  </p:cSld>
  <p:timing>
    <p:tnLst>
      <p:par>
        <p:cTn id="11" dur="indefinite" restart="never" nodeType="tmRoot">
          <p:childTnLst>
            <p:seq>
              <p:cTn id="1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CustomShape 1"/>
          <p:cNvSpPr/>
          <p:nvPr/>
        </p:nvSpPr>
        <p:spPr>
          <a:xfrm>
            <a:off x="2513160" y="1357200"/>
            <a:ext cx="3894840" cy="159480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3200">
                <a:solidFill>
                  <a:srgbClr val="002060"/>
                </a:solidFill>
                <a:latin typeface="Purisa"/>
              </a:rPr>
              <a:t>วัสดุที่ใช้ในการผลิตและทำสื่อ</a:t>
            </a:r>
            <a:endParaRPr/>
          </a:p>
        </p:txBody>
      </p:sp>
      <p:sp>
        <p:nvSpPr>
          <p:cNvPr id="132" name="CustomShape 2"/>
          <p:cNvSpPr/>
          <p:nvPr/>
        </p:nvSpPr>
        <p:spPr>
          <a:xfrm rot="5400000">
            <a:off x="2341080" y="2053080"/>
            <a:ext cx="432000" cy="645480"/>
          </a:xfrm>
          <a:prstGeom prst="straightConnector1">
            <a:avLst/>
          </a:prstGeom>
          <a:noFill/>
          <a:ln w="76320">
            <a:solidFill>
              <a:srgbClr val="002060"/>
            </a:solidFill>
            <a:round/>
            <a:tailEnd len="med" type="arrow" w="med"/>
          </a:ln>
        </p:spPr>
      </p:sp>
      <p:sp>
        <p:nvSpPr>
          <p:cNvPr id="133" name="CustomShape 3"/>
          <p:cNvSpPr/>
          <p:nvPr/>
        </p:nvSpPr>
        <p:spPr>
          <a:xfrm rot="5400000">
            <a:off x="2751120" y="3224880"/>
            <a:ext cx="977760" cy="432000"/>
          </a:xfrm>
          <a:prstGeom prst="straightConnector1">
            <a:avLst/>
          </a:prstGeom>
          <a:noFill/>
          <a:ln w="76320">
            <a:solidFill>
              <a:srgbClr val="002060"/>
            </a:solidFill>
            <a:round/>
            <a:tailEnd len="med" type="arrow" w="med"/>
          </a:ln>
        </p:spPr>
      </p:sp>
      <p:sp>
        <p:nvSpPr>
          <p:cNvPr id="134" name="CustomShape 4"/>
          <p:cNvSpPr/>
          <p:nvPr/>
        </p:nvSpPr>
        <p:spPr>
          <a:xfrm rot="5400000">
            <a:off x="2879640" y="4104000"/>
            <a:ext cx="2448000" cy="144000"/>
          </a:xfrm>
          <a:prstGeom prst="straightConnector1">
            <a:avLst/>
          </a:prstGeom>
          <a:noFill/>
          <a:ln w="76320">
            <a:solidFill>
              <a:srgbClr val="002060"/>
            </a:solidFill>
            <a:round/>
            <a:tailEnd len="med" type="arrow" w="med"/>
          </a:ln>
        </p:spPr>
      </p:sp>
      <p:sp>
        <p:nvSpPr>
          <p:cNvPr id="135" name="CustomShape 5"/>
          <p:cNvSpPr/>
          <p:nvPr/>
        </p:nvSpPr>
        <p:spPr>
          <a:xfrm flipH="1" rot="5400000">
            <a:off x="5616000" y="3096000"/>
            <a:ext cx="1080000" cy="792000"/>
          </a:xfrm>
          <a:prstGeom prst="straightConnector1">
            <a:avLst/>
          </a:prstGeom>
          <a:noFill/>
          <a:ln w="76320">
            <a:solidFill>
              <a:srgbClr val="002060"/>
            </a:solidFill>
            <a:round/>
            <a:tailEnd len="med" type="arrow" w="med"/>
          </a:ln>
        </p:spPr>
      </p:sp>
      <p:sp>
        <p:nvSpPr>
          <p:cNvPr id="136" name="CustomShape 6"/>
          <p:cNvSpPr/>
          <p:nvPr/>
        </p:nvSpPr>
        <p:spPr>
          <a:xfrm flipH="1" rot="5400000">
            <a:off x="6481440" y="2305440"/>
            <a:ext cx="428760" cy="720000"/>
          </a:xfrm>
          <a:prstGeom prst="straightConnector1">
            <a:avLst/>
          </a:prstGeom>
          <a:noFill/>
          <a:ln w="76320">
            <a:solidFill>
              <a:srgbClr val="002060"/>
            </a:solidFill>
            <a:round/>
            <a:tailEnd len="med" type="arrow" w="med"/>
          </a:ln>
        </p:spPr>
      </p:sp>
      <p:sp>
        <p:nvSpPr>
          <p:cNvPr id="137" name="CustomShape 7"/>
          <p:cNvSpPr/>
          <p:nvPr/>
        </p:nvSpPr>
        <p:spPr>
          <a:xfrm rot="31200">
            <a:off x="375480" y="2181600"/>
            <a:ext cx="2280600" cy="1675800"/>
          </a:xfrm>
          <a:prstGeom prst="ellipse">
            <a:avLst/>
          </a:prstGeom>
          <a:solidFill>
            <a:srgbClr val="ffff99"/>
          </a:solidFill>
          <a:ln w="25560">
            <a:solidFill>
              <a:srgbClr val="a3a3a3"/>
            </a:solidFill>
            <a:round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2600">
                <a:solidFill>
                  <a:srgbClr val="0084d1"/>
                </a:solidFill>
                <a:latin typeface="Purisa"/>
              </a:rPr>
              <a:t>แผ่น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en-US" sz="2600">
                <a:solidFill>
                  <a:srgbClr val="0084d1"/>
                </a:solidFill>
                <a:latin typeface="Purisa"/>
              </a:rPr>
              <a:t>โพลีคาร์บอนเนต</a:t>
            </a:r>
            <a:endParaRPr/>
          </a:p>
        </p:txBody>
      </p:sp>
      <p:sp>
        <p:nvSpPr>
          <p:cNvPr id="138" name="CustomShape 8"/>
          <p:cNvSpPr/>
          <p:nvPr/>
        </p:nvSpPr>
        <p:spPr>
          <a:xfrm>
            <a:off x="1285920" y="3857760"/>
            <a:ext cx="2642760" cy="1428480"/>
          </a:xfrm>
          <a:prstGeom prst="ellipse">
            <a:avLst/>
          </a:prstGeom>
          <a:solidFill>
            <a:srgbClr val="0ac62e"/>
          </a:solidFill>
          <a:ln w="25560">
            <a:solidFill>
              <a:srgbClr val="a3a3a3"/>
            </a:solidFill>
            <a:round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3200">
                <a:solidFill>
                  <a:srgbClr val="ffffff"/>
                </a:solidFill>
                <a:latin typeface="Calibri"/>
              </a:rPr>
              <a:t>อคิลิค</a:t>
            </a:r>
            <a:endParaRPr/>
          </a:p>
        </p:txBody>
      </p:sp>
      <p:sp>
        <p:nvSpPr>
          <p:cNvPr id="139" name="CustomShape 9"/>
          <p:cNvSpPr/>
          <p:nvPr/>
        </p:nvSpPr>
        <p:spPr>
          <a:xfrm>
            <a:off x="1928880" y="5286240"/>
            <a:ext cx="2642760" cy="1428480"/>
          </a:xfrm>
          <a:prstGeom prst="ellipse">
            <a:avLst/>
          </a:prstGeom>
          <a:solidFill>
            <a:srgbClr val="ffff99"/>
          </a:solidFill>
          <a:ln w="25560">
            <a:solidFill>
              <a:srgbClr val="a3a3a3"/>
            </a:solidFill>
            <a:round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2800">
                <a:solidFill>
                  <a:srgbClr val="3465a4"/>
                </a:solidFill>
                <a:latin typeface="Purisa"/>
              </a:rPr>
              <a:t>อลูมิเนียม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en-US" sz="2800">
                <a:solidFill>
                  <a:srgbClr val="3465a4"/>
                </a:solidFill>
                <a:latin typeface="Purisa"/>
              </a:rPr>
              <a:t>คอมโพสีท</a:t>
            </a:r>
            <a:endParaRPr/>
          </a:p>
        </p:txBody>
      </p:sp>
      <p:sp>
        <p:nvSpPr>
          <p:cNvPr id="140" name="CustomShape 10"/>
          <p:cNvSpPr/>
          <p:nvPr/>
        </p:nvSpPr>
        <p:spPr>
          <a:xfrm>
            <a:off x="4845240" y="5100480"/>
            <a:ext cx="2642760" cy="1428480"/>
          </a:xfrm>
          <a:prstGeom prst="ellipse">
            <a:avLst/>
          </a:prstGeom>
          <a:solidFill>
            <a:srgbClr val="0ac62e"/>
          </a:solidFill>
          <a:ln w="25560">
            <a:solidFill>
              <a:srgbClr val="a3a3a3"/>
            </a:solidFill>
            <a:round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3200">
                <a:solidFill>
                  <a:srgbClr val="ffffff"/>
                </a:solidFill>
                <a:latin typeface="Calibri"/>
              </a:rPr>
              <a:t>ทองเหลือง</a:t>
            </a:r>
            <a:endParaRPr/>
          </a:p>
        </p:txBody>
      </p:sp>
      <p:sp>
        <p:nvSpPr>
          <p:cNvPr id="141" name="CustomShape 11"/>
          <p:cNvSpPr/>
          <p:nvPr/>
        </p:nvSpPr>
        <p:spPr>
          <a:xfrm>
            <a:off x="6336000" y="3672000"/>
            <a:ext cx="2642760" cy="1428480"/>
          </a:xfrm>
          <a:prstGeom prst="ellipse">
            <a:avLst/>
          </a:prstGeom>
          <a:solidFill>
            <a:srgbClr val="ff6600"/>
          </a:solidFill>
          <a:ln w="25560">
            <a:solidFill>
              <a:srgbClr val="a3a3a3"/>
            </a:solidFill>
            <a:round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3200">
                <a:solidFill>
                  <a:srgbClr val="ffffff"/>
                </a:solidFill>
                <a:latin typeface="Purisa"/>
              </a:rPr>
              <a:t>พลาสวูด</a:t>
            </a:r>
            <a:endParaRPr/>
          </a:p>
        </p:txBody>
      </p:sp>
      <p:sp>
        <p:nvSpPr>
          <p:cNvPr id="142" name="CustomShape 12"/>
          <p:cNvSpPr/>
          <p:nvPr/>
        </p:nvSpPr>
        <p:spPr>
          <a:xfrm>
            <a:off x="6912000" y="2500200"/>
            <a:ext cx="2017440" cy="1027800"/>
          </a:xfrm>
          <a:prstGeom prst="ellipse">
            <a:avLst/>
          </a:prstGeom>
          <a:solidFill>
            <a:srgbClr val="0ac62e"/>
          </a:solidFill>
          <a:ln w="25560">
            <a:solidFill>
              <a:srgbClr val="a3a3a3"/>
            </a:solidFill>
            <a:round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3200">
                <a:solidFill>
                  <a:srgbClr val="ffffff"/>
                </a:solidFill>
                <a:latin typeface="Purisa"/>
              </a:rPr>
              <a:t>ซิงค์พ่นสี</a:t>
            </a:r>
            <a:endParaRPr/>
          </a:p>
        </p:txBody>
      </p:sp>
      <p:sp>
        <p:nvSpPr>
          <p:cNvPr id="143" name="CustomShape 13"/>
          <p:cNvSpPr/>
          <p:nvPr/>
        </p:nvSpPr>
        <p:spPr>
          <a:xfrm flipH="1" rot="5400000">
            <a:off x="4397760" y="3738240"/>
            <a:ext cx="2004480" cy="576000"/>
          </a:xfrm>
          <a:prstGeom prst="straightConnector1">
            <a:avLst/>
          </a:prstGeom>
          <a:noFill/>
          <a:ln w="76320">
            <a:solidFill>
              <a:srgbClr val="002060"/>
            </a:solidFill>
            <a:round/>
            <a:tailEnd len="med" type="arrow" w="med"/>
          </a:ln>
        </p:spPr>
      </p:sp>
      <p:sp>
        <p:nvSpPr>
          <p:cNvPr id="144" name="CustomShape 14"/>
          <p:cNvSpPr/>
          <p:nvPr/>
        </p:nvSpPr>
        <p:spPr>
          <a:xfrm>
            <a:off x="285840" y="142920"/>
            <a:ext cx="6786360" cy="1056960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3600">
                <a:solidFill>
                  <a:srgbClr val="002060"/>
                </a:solidFill>
                <a:latin typeface="Purisa"/>
              </a:rPr>
              <a:t>6.</a:t>
            </a:r>
            <a:r>
              <a:rPr b="1" lang="en-US" sz="3600">
                <a:solidFill>
                  <a:srgbClr val="002060"/>
                </a:solidFill>
                <a:latin typeface="Purisa"/>
              </a:rPr>
              <a:t>วัสดุที่ใช้ในการผลิตและทำสื่อ</a:t>
            </a:r>
            <a:endParaRPr/>
          </a:p>
        </p:txBody>
      </p:sp>
    </p:spTree>
  </p:cSld>
  <p:timing>
    <p:tnLst>
      <p:par>
        <p:cTn id="13" dur="indefinite" restart="never" nodeType="tmRoot">
          <p:childTnLst>
            <p:seq>
              <p:cTn id="1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CustomShape 1"/>
          <p:cNvSpPr/>
          <p:nvPr/>
        </p:nvSpPr>
        <p:spPr>
          <a:xfrm>
            <a:off x="571320" y="214200"/>
            <a:ext cx="8000640" cy="105696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b="1" lang="en-US" sz="4800">
                <a:solidFill>
                  <a:srgbClr val="002060"/>
                </a:solidFill>
                <a:latin typeface="Calibri"/>
              </a:rPr>
              <a:t>7.</a:t>
            </a:r>
            <a:r>
              <a:rPr b="1" lang="en-US" sz="4800">
                <a:solidFill>
                  <a:srgbClr val="002060"/>
                </a:solidFill>
                <a:latin typeface="Calibri"/>
              </a:rPr>
              <a:t>ระบบการพิมพ์ การผลิตสื่อ และเครื่องมือ</a:t>
            </a:r>
            <a:endParaRPr/>
          </a:p>
        </p:txBody>
      </p:sp>
      <p:sp>
        <p:nvSpPr>
          <p:cNvPr id="146" name="CustomShape 2"/>
          <p:cNvSpPr/>
          <p:nvPr/>
        </p:nvSpPr>
        <p:spPr>
          <a:xfrm>
            <a:off x="214200" y="1428840"/>
            <a:ext cx="8643600" cy="142848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4800">
                <a:solidFill>
                  <a:srgbClr val="002060"/>
                </a:solidFill>
                <a:latin typeface="Calibri"/>
              </a:rPr>
              <a:t>ระบบการพิมพ์ การผลิตสื่อ 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en-US" sz="4800">
                <a:solidFill>
                  <a:srgbClr val="002060"/>
                </a:solidFill>
                <a:latin typeface="Calibri"/>
              </a:rPr>
              <a:t>และเครื่องมือ</a:t>
            </a:r>
            <a:endParaRPr/>
          </a:p>
        </p:txBody>
      </p:sp>
      <p:sp>
        <p:nvSpPr>
          <p:cNvPr id="147" name="CustomShape 3"/>
          <p:cNvSpPr/>
          <p:nvPr/>
        </p:nvSpPr>
        <p:spPr>
          <a:xfrm rot="5400000">
            <a:off x="2214720" y="2643120"/>
            <a:ext cx="428400" cy="428400"/>
          </a:xfrm>
          <a:prstGeom prst="straightConnector1">
            <a:avLst/>
          </a:prstGeom>
          <a:noFill/>
          <a:ln w="76320">
            <a:solidFill>
              <a:srgbClr val="002060"/>
            </a:solidFill>
            <a:round/>
            <a:tailEnd len="med" type="arrow" w="med"/>
          </a:ln>
        </p:spPr>
      </p:sp>
      <p:sp>
        <p:nvSpPr>
          <p:cNvPr id="148" name="CustomShape 4"/>
          <p:cNvSpPr/>
          <p:nvPr/>
        </p:nvSpPr>
        <p:spPr>
          <a:xfrm rot="5400000">
            <a:off x="2023560" y="3518640"/>
            <a:ext cx="2280600" cy="815400"/>
          </a:xfrm>
          <a:prstGeom prst="straightConnector1">
            <a:avLst/>
          </a:prstGeom>
          <a:noFill/>
          <a:ln w="76320">
            <a:solidFill>
              <a:srgbClr val="002060"/>
            </a:solidFill>
            <a:round/>
            <a:tailEnd len="med" type="arrow" w="med"/>
          </a:ln>
        </p:spPr>
      </p:sp>
      <p:sp>
        <p:nvSpPr>
          <p:cNvPr id="149" name="CustomShape 5"/>
          <p:cNvSpPr/>
          <p:nvPr/>
        </p:nvSpPr>
        <p:spPr>
          <a:xfrm flipH="1" rot="5400000">
            <a:off x="4464000" y="3465000"/>
            <a:ext cx="2499840" cy="1285560"/>
          </a:xfrm>
          <a:prstGeom prst="straightConnector1">
            <a:avLst/>
          </a:prstGeom>
          <a:noFill/>
          <a:ln w="76320">
            <a:solidFill>
              <a:srgbClr val="002060"/>
            </a:solidFill>
            <a:round/>
            <a:tailEnd len="med" type="arrow" w="med"/>
          </a:ln>
        </p:spPr>
      </p:sp>
      <p:sp>
        <p:nvSpPr>
          <p:cNvPr id="150" name="CustomShape 6"/>
          <p:cNvSpPr/>
          <p:nvPr/>
        </p:nvSpPr>
        <p:spPr>
          <a:xfrm flipH="1" rot="5400000">
            <a:off x="7572240" y="2714760"/>
            <a:ext cx="356760" cy="213840"/>
          </a:xfrm>
          <a:prstGeom prst="straightConnector1">
            <a:avLst/>
          </a:prstGeom>
          <a:noFill/>
          <a:ln w="76320">
            <a:solidFill>
              <a:srgbClr val="002060"/>
            </a:solidFill>
            <a:round/>
            <a:tailEnd len="med" type="arrow" w="med"/>
          </a:ln>
        </p:spPr>
      </p:sp>
      <p:sp>
        <p:nvSpPr>
          <p:cNvPr id="151" name="CustomShape 7"/>
          <p:cNvSpPr/>
          <p:nvPr/>
        </p:nvSpPr>
        <p:spPr>
          <a:xfrm>
            <a:off x="285840" y="3000240"/>
            <a:ext cx="2642760" cy="1428480"/>
          </a:xfrm>
          <a:prstGeom prst="ellipse">
            <a:avLst/>
          </a:prstGeom>
          <a:solidFill>
            <a:srgbClr val="ff0066"/>
          </a:solidFill>
          <a:ln w="25560">
            <a:solidFill>
              <a:srgbClr val="a3a3a3"/>
            </a:solidFill>
            <a:round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2800">
                <a:solidFill>
                  <a:srgbClr val="ffffff"/>
                </a:solidFill>
                <a:latin typeface="Calibri"/>
              </a:rPr>
              <a:t>ระบบการพิมพ์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en-US" sz="2800">
                <a:solidFill>
                  <a:srgbClr val="ffffff"/>
                </a:solidFill>
                <a:latin typeface="Calibri"/>
              </a:rPr>
              <a:t>INJEC</a:t>
            </a:r>
            <a:endParaRPr/>
          </a:p>
        </p:txBody>
      </p:sp>
      <p:sp>
        <p:nvSpPr>
          <p:cNvPr id="152" name="CustomShape 8"/>
          <p:cNvSpPr/>
          <p:nvPr/>
        </p:nvSpPr>
        <p:spPr>
          <a:xfrm>
            <a:off x="500040" y="4857840"/>
            <a:ext cx="2642760" cy="1428480"/>
          </a:xfrm>
          <a:prstGeom prst="ellipse">
            <a:avLst/>
          </a:prstGeom>
          <a:solidFill>
            <a:srgbClr val="ff0066"/>
          </a:solidFill>
          <a:ln w="25560">
            <a:solidFill>
              <a:srgbClr val="a3a3a3"/>
            </a:solidFill>
            <a:round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2800">
                <a:solidFill>
                  <a:srgbClr val="ffffff"/>
                </a:solidFill>
                <a:latin typeface="Calibri"/>
              </a:rPr>
              <a:t>เครื่องพิมพ์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en-US" sz="2800">
                <a:solidFill>
                  <a:srgbClr val="ffffff"/>
                </a:solidFill>
                <a:latin typeface="Calibri"/>
              </a:rPr>
              <a:t>3 </a:t>
            </a:r>
            <a:r>
              <a:rPr b="1" lang="en-US" sz="2800">
                <a:solidFill>
                  <a:srgbClr val="ffffff"/>
                </a:solidFill>
                <a:latin typeface="Calibri"/>
              </a:rPr>
              <a:t>มิติ</a:t>
            </a:r>
            <a:endParaRPr/>
          </a:p>
        </p:txBody>
      </p:sp>
      <p:sp>
        <p:nvSpPr>
          <p:cNvPr id="153" name="CustomShape 9"/>
          <p:cNvSpPr/>
          <p:nvPr/>
        </p:nvSpPr>
        <p:spPr>
          <a:xfrm>
            <a:off x="6143760" y="5000760"/>
            <a:ext cx="2642760" cy="1428480"/>
          </a:xfrm>
          <a:prstGeom prst="ellipse">
            <a:avLst/>
          </a:prstGeom>
          <a:solidFill>
            <a:srgbClr val="ff0066"/>
          </a:solidFill>
          <a:ln w="25560">
            <a:solidFill>
              <a:srgbClr val="a3a3a3"/>
            </a:solidFill>
            <a:round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2800">
                <a:solidFill>
                  <a:srgbClr val="ffffff"/>
                </a:solidFill>
                <a:latin typeface="Calibri"/>
              </a:rPr>
              <a:t>เครื่องเลเซอร์</a:t>
            </a:r>
            <a:endParaRPr/>
          </a:p>
        </p:txBody>
      </p:sp>
      <p:sp>
        <p:nvSpPr>
          <p:cNvPr id="154" name="CustomShape 10"/>
          <p:cNvSpPr/>
          <p:nvPr/>
        </p:nvSpPr>
        <p:spPr>
          <a:xfrm>
            <a:off x="5643720" y="3000240"/>
            <a:ext cx="3357360" cy="1428480"/>
          </a:xfrm>
          <a:prstGeom prst="ellipse">
            <a:avLst/>
          </a:prstGeom>
          <a:solidFill>
            <a:srgbClr val="ff0066"/>
          </a:solidFill>
          <a:ln w="25560">
            <a:solidFill>
              <a:srgbClr val="a3a3a3"/>
            </a:solidFill>
            <a:round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2800">
                <a:solidFill>
                  <a:srgbClr val="ffffff"/>
                </a:solidFill>
                <a:latin typeface="Calibri"/>
              </a:rPr>
              <a:t>เครื่องตัดสติ๊กเกอร์</a:t>
            </a:r>
            <a:endParaRPr/>
          </a:p>
          <a:p>
            <a:pPr>
              <a:lnSpc>
                <a:spcPct val="100000"/>
              </a:lnSpc>
            </a:pPr>
            <a:r>
              <a:rPr b="1" lang="en-US" sz="2400">
                <a:solidFill>
                  <a:srgbClr val="ffffff"/>
                </a:solidFill>
                <a:latin typeface="Calibri"/>
              </a:rPr>
              <a:t>CUTTING PLOTER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  <p:sp>
        <p:nvSpPr>
          <p:cNvPr id="155" name="CustomShape 11"/>
          <p:cNvSpPr/>
          <p:nvPr/>
        </p:nvSpPr>
        <p:spPr>
          <a:xfrm>
            <a:off x="3357720" y="5143680"/>
            <a:ext cx="2642760" cy="1428480"/>
          </a:xfrm>
          <a:prstGeom prst="ellipse">
            <a:avLst/>
          </a:prstGeom>
          <a:solidFill>
            <a:srgbClr val="ff0066"/>
          </a:solidFill>
          <a:ln w="25560">
            <a:solidFill>
              <a:srgbClr val="a3a3a3"/>
            </a:solidFill>
            <a:round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en-US" sz="2800">
                <a:solidFill>
                  <a:srgbClr val="ffffff"/>
                </a:solidFill>
                <a:latin typeface="Calibri"/>
              </a:rPr>
              <a:t>เครื่องแกะสลัก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en-US" sz="2800">
                <a:solidFill>
                  <a:srgbClr val="ffffff"/>
                </a:solidFill>
                <a:latin typeface="Calibri"/>
              </a:rPr>
              <a:t>CNC</a:t>
            </a:r>
            <a:endParaRPr/>
          </a:p>
        </p:txBody>
      </p:sp>
      <p:sp>
        <p:nvSpPr>
          <p:cNvPr id="156" name="CustomShape 12"/>
          <p:cNvSpPr/>
          <p:nvPr/>
        </p:nvSpPr>
        <p:spPr>
          <a:xfrm flipH="1" rot="5400000">
            <a:off x="3481920" y="3947400"/>
            <a:ext cx="2285640" cy="106920"/>
          </a:xfrm>
          <a:prstGeom prst="straightConnector1">
            <a:avLst/>
          </a:prstGeom>
          <a:noFill/>
          <a:ln w="76320">
            <a:solidFill>
              <a:srgbClr val="002060"/>
            </a:solidFill>
            <a:round/>
            <a:tailEnd len="med" type="arrow" w="med"/>
          </a:ln>
        </p:spPr>
      </p:sp>
    </p:spTree>
  </p:cSld>
  <p:timing>
    <p:tnLst>
      <p:par>
        <p:cTn id="15" dur="indefinite" restart="never" nodeType="tmRoot">
          <p:childTnLst>
            <p:seq>
              <p:cTn id="1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